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D7D-DFBA-4C2F-A0D5-D6E088406FF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8B6D-3C6E-4DE3-BF43-1A6203B83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7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D7D-DFBA-4C2F-A0D5-D6E088406FF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8B6D-3C6E-4DE3-BF43-1A6203B83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7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D7D-DFBA-4C2F-A0D5-D6E088406FF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8B6D-3C6E-4DE3-BF43-1A6203B83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4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D7D-DFBA-4C2F-A0D5-D6E088406FF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8B6D-3C6E-4DE3-BF43-1A6203B83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4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D7D-DFBA-4C2F-A0D5-D6E088406FF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8B6D-3C6E-4DE3-BF43-1A6203B83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9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D7D-DFBA-4C2F-A0D5-D6E088406FF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8B6D-3C6E-4DE3-BF43-1A6203B83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8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D7D-DFBA-4C2F-A0D5-D6E088406FF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8B6D-3C6E-4DE3-BF43-1A6203B83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8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D7D-DFBA-4C2F-A0D5-D6E088406FF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8B6D-3C6E-4DE3-BF43-1A6203B83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D7D-DFBA-4C2F-A0D5-D6E088406FF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8B6D-3C6E-4DE3-BF43-1A6203B83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9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D7D-DFBA-4C2F-A0D5-D6E088406FF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8B6D-3C6E-4DE3-BF43-1A6203B83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2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D7D-DFBA-4C2F-A0D5-D6E088406FF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8B6D-3C6E-4DE3-BF43-1A6203B83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0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BD7D-DFBA-4C2F-A0D5-D6E088406FF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C8B6D-3C6E-4DE3-BF43-1A6203B83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8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511546-E445-4765-B13B-614ADDA9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709" y="3486150"/>
            <a:ext cx="6331873" cy="1003937"/>
          </a:xfrm>
        </p:spPr>
        <p:txBody>
          <a:bodyPr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ru-RU" sz="2100" b="1" dirty="0">
                <a:latin typeface="Century Gothic" panose="020B0502020202020204" pitchFamily="34" charset="0"/>
              </a:rPr>
              <a:t>ФИО в </a:t>
            </a:r>
            <a:r>
              <a:rPr lang="ru-RU" sz="2100" b="1" dirty="0" err="1">
                <a:latin typeface="Century Gothic" panose="020B0502020202020204" pitchFamily="34" charset="0"/>
              </a:rPr>
              <a:t>Р.п</a:t>
            </a:r>
            <a:r>
              <a:rPr lang="ru-RU" sz="2100" b="1">
                <a:latin typeface="Century Gothic" panose="020B0502020202020204" pitchFamily="34" charset="0"/>
              </a:rPr>
              <a:t>.</a:t>
            </a:r>
            <a:endParaRPr lang="ru-RU" sz="2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57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6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Тема Office</vt:lpstr>
      <vt:lpstr>ФИО в Р.п.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Фамилия Имя Отчество в И.п.</dc:title>
  <dc:creator>cic43</dc:creator>
  <cp:lastModifiedBy>cic43</cp:lastModifiedBy>
  <cp:revision>12</cp:revision>
  <dcterms:created xsi:type="dcterms:W3CDTF">2020-03-17T11:09:55Z</dcterms:created>
  <dcterms:modified xsi:type="dcterms:W3CDTF">2021-03-31T12:17:54Z</dcterms:modified>
</cp:coreProperties>
</file>